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7E560-BE86-43E1-BF22-7047E76EF4DE}" type="datetimeFigureOut">
              <a:rPr lang="en-US" smtClean="0"/>
              <a:t>3/8/2009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62C28-C3EA-4CE1-A932-DAAE746D11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news.yahoo.com/s/afp/20090305/wl_mideast_afp/natousafghanistaniranconferencewhitehouse_2009030521322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 wants 'constructive' Iran at Afghanistan meeting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Current Event by Jongwook Park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United States (Hillary Clinton)</a:t>
            </a:r>
          </a:p>
          <a:p>
            <a:r>
              <a:rPr lang="en-US" dirty="0" smtClean="0"/>
              <a:t>Afghanistan</a:t>
            </a:r>
          </a:p>
          <a:p>
            <a:r>
              <a:rPr lang="en-US" dirty="0" smtClean="0"/>
              <a:t>Iran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U.S. is expecting to have a conference with Afghanistan and its neighbors, including Iran on the war-torn nation's future security.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2001 </a:t>
            </a:r>
            <a:r>
              <a:rPr lang="en-US" dirty="0" smtClean="0"/>
              <a:t>when Iran set up constructive role </a:t>
            </a:r>
            <a:r>
              <a:rPr lang="en-US" dirty="0" smtClean="0"/>
              <a:t>at </a:t>
            </a:r>
            <a:r>
              <a:rPr lang="en-US" dirty="0"/>
              <a:t>an United Nations-backed conference in </a:t>
            </a:r>
            <a:r>
              <a:rPr lang="en-US" dirty="0" smtClean="0"/>
              <a:t>Bonn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Kabul, Afghanistan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U.S. finds this “constructive” to help Afghanistan and Iran go through solutions in working with the international community</a:t>
            </a:r>
          </a:p>
          <a:p>
            <a:r>
              <a:rPr lang="en-US" dirty="0" smtClean="0"/>
              <a:t>This issue has been going on throughout history because many nations of the world desire for peace.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feel relieved, because with the conference with Iran and Afghanistan, this can help them gain better relationships.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http://news.yahoo.com/s/afp/20090305/wl_mideast_afp/natousafghanistaniranconferencewhitehouse_20090305213226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134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US wants 'constructive' Iran at Afghanistan meeting </vt:lpstr>
      <vt:lpstr>Who?</vt:lpstr>
      <vt:lpstr>What?</vt:lpstr>
      <vt:lpstr>When?</vt:lpstr>
      <vt:lpstr>Where?</vt:lpstr>
      <vt:lpstr>Why?</vt:lpstr>
      <vt:lpstr>How?</vt:lpstr>
      <vt:lpstr>Source</vt:lpstr>
    </vt:vector>
  </TitlesOfParts>
  <Company>BlackEdition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wants 'constructive' Iran at Afghanistan meeting </dc:title>
  <dc:creator>Windows XP</dc:creator>
  <cp:lastModifiedBy>Windows XP</cp:lastModifiedBy>
  <cp:revision>10</cp:revision>
  <dcterms:created xsi:type="dcterms:W3CDTF">2009-03-08T14:32:32Z</dcterms:created>
  <dcterms:modified xsi:type="dcterms:W3CDTF">2009-03-08T16:04:48Z</dcterms:modified>
</cp:coreProperties>
</file>